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0" r:id="rId3"/>
    <p:sldMasterId id="214748370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53a76b9f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53a76b9f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53a76b9f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53a76b9f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53a76b9f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53a76b9f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this slide, introduce cross_val_score and how to implement it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53a76b9f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53a76b9f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53a76b9f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53a76b9f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53a76b9f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53a76b9f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After this, re-fit on the entire training set, and then score your final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53a76b9f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53a76b9f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53a76b9f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53a76b9f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53a76b9f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53a76b9f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53a76b9f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53a76b9f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53a76b9f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53a76b9f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e729303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e729303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53a76b9f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53a76b9f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your next segment here, and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53a76b9f1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53a76b9f1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53a76b9f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53a76b9f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53a76b9f1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53a76b9f1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this slide, introduce Ridge Regression, point out alpha as a parameter, and make the chart -- decide for yourself if it’s a good idea to do it by hand or not.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e7293032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e7293032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53a76b9f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53a76b9f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53a76b9f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53a76b9f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53a76b9f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53a76b9f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53a76b9f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53a76b9f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53a76b9f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53a76b9f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53a76b9f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53a76b9f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53a76b9f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53a76b9f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go and introduce the training and test split.  Go through the shapes of the returned values, make sure everyone is clear on what’s happening.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jp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47.png"/><Relationship Id="rId4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48.png"/><Relationship Id="rId4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20300" y="100"/>
            <a:ext cx="7703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 rot="-5400000">
            <a:off x="-2095550" y="23235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5" name="Google Shape;95;p12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97" name="Google Shape;9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111" name="Google Shape;11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D">
  <p:cSld name="TITLE_AND_BODY_1_2_1_2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b="6739" l="0" r="0" t="3275"/>
          <a:stretch/>
        </p:blipFill>
        <p:spPr>
          <a:xfrm>
            <a:off x="0" y="3300"/>
            <a:ext cx="9143996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E">
  <p:cSld name="TITLE_AND_BODY_1_2_1_2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593223" y="976875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G">
  <p:cSld name="TITLE_AND_BODY_1_2_1_2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9" name="Google Shape;19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H">
  <p:cSld name="TITLE_AND_BODY_1_2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159" name="Google Shape;15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I">
  <p:cSld name="TITLE_AND_BODY_1_2_1_3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J">
  <p:cSld name="TITLE_AND_BODY_1_2_1_3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9999" l="0" r="0" t="0"/>
          <a:stretch/>
        </p:blipFill>
        <p:spPr>
          <a:xfrm>
            <a:off x="0" y="0"/>
            <a:ext cx="9143999" cy="51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13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207" name="Google Shape;20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3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25" name="Google Shape;225;p33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6" name="Google Shape;226;p3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35" name="Google Shape;235;p34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" name="Google Shape;236;p3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7" name="Google Shape;247;p3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35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3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260" name="Google Shape;260;p36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262" name="Google Shape;2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2" name="Google Shape;272;p37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276" name="Google Shape;27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38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3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3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7" name="Google Shape;287;p39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9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39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3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297" name="Google Shape;29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1" name="Google Shape;301;p41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3" name="Google Shape;303;p41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A">
  <p:cSld name="TITLE_AND_BODY_1_2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306" name="Google Shape;306;p42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">
  <p:cSld name="TITLE_AND_BODY_1_2_1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1740001 FINAL.jpg" id="310" name="Google Shape;310;p43"/>
          <p:cNvPicPr preferRelativeResize="0"/>
          <p:nvPr/>
        </p:nvPicPr>
        <p:blipFill rotWithShape="1">
          <a:blip r:embed="rId2">
            <a:alphaModFix/>
          </a:blip>
          <a:srcRect b="13910" l="0" r="0" t="1272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">
  <p:cSld name="TITLE_AND_BODY_1_2_1_2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">
  <p:cSld name="TITLE_AND_BODY_1_2_1_2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E">
  <p:cSld name="TITLE_AND_BODY_1_2_1_2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F">
  <p:cSld name="TITLE_AND_BODY_1_2_1_2_1_1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8" name="Google Shape;328;p4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G">
  <p:cSld name="TITLE_AND_BODY_1_2_1_2_1_1_1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2" name="Google Shape;332;p4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H">
  <p:cSld name="TITLE_AND_BODY_1_2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334" name="Google Shape;33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I">
  <p:cSld name="TITLE_AND_BODY_1_2_1_3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J">
  <p:cSld name="TITLE_AND_BODY_1_2_1_3_1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K">
  <p:cSld name="TITLE_AND_BODY_1_2_1_3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2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">
  <p:cSld name="TITLE_AND_BODY_1_2_1_3_1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/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5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X Activity Slide: In groups">
  <p:cSld name="CUSTOM_13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54"/>
          <p:cNvSpPr txBox="1"/>
          <p:nvPr>
            <p:ph idx="1" type="subTitle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0" name="Google Shape;360;p54"/>
          <p:cNvSpPr txBox="1"/>
          <p:nvPr>
            <p:ph idx="2" type="body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GA-Cog-900.png" id="361" name="Google Shape;36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/>
          <p:nvPr>
            <p:ph idx="3" type="subTitle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4">
            <a:alphaModFix/>
          </a:blip>
          <a:srcRect b="57616" l="0" r="0" t="0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63" name="Google Shape;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174" name="Google Shape;174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636600" y="1233250"/>
            <a:ext cx="7327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372" name="Google Shape;372;p55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 With Python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437" name="Google Shape;437;p64"/>
          <p:cNvSpPr txBox="1"/>
          <p:nvPr>
            <p:ph idx="1" type="body"/>
          </p:nvPr>
        </p:nvSpPr>
        <p:spPr>
          <a:xfrm>
            <a:off x="311700" y="1023150"/>
            <a:ext cx="45408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Kfold Cross Validation: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More thorough way of cross validation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Split test set into K different groups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For k rounds, train your data on K-1 groups, and score it on the one remaining set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Is only used on the </a:t>
            </a: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training set</a:t>
            </a:r>
            <a:endParaRPr i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6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918175"/>
            <a:ext cx="3967800" cy="279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46" name="Google Shape;4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2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6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452" name="Google Shape;452;p66"/>
          <p:cNvSpPr txBox="1"/>
          <p:nvPr>
            <p:ph idx="1" type="body"/>
          </p:nvPr>
        </p:nvSpPr>
        <p:spPr>
          <a:xfrm>
            <a:off x="337500" y="1102800"/>
            <a:ext cx="84690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Concept check: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What would be the expected behavior from increasing the number of folds?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/>
              <a:t>When would a larger number of folds make sense?</a:t>
            </a:r>
            <a:endParaRPr b="1" sz="1800"/>
          </a:p>
        </p:txBody>
      </p:sp>
      <p:sp>
        <p:nvSpPr>
          <p:cNvPr id="453" name="Google Shape;453;p66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54" name="Google Shape;454;p6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7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460" name="Google Shape;460;p67"/>
          <p:cNvSpPr txBox="1"/>
          <p:nvPr>
            <p:ph idx="1" type="body"/>
          </p:nvPr>
        </p:nvSpPr>
        <p:spPr>
          <a:xfrm>
            <a:off x="311700" y="796375"/>
            <a:ext cx="4540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Key idea about cross validation: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Allows you to compare changes between models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Ie, your cross validated score gives you a benchmark to use to determine whether or not you’re making progress or not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6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62" name="Google Shape;4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918175"/>
            <a:ext cx="3967800" cy="279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8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9" name="Google Shape;469;p68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Exercise #2</a:t>
            </a:r>
            <a:endParaRPr/>
          </a:p>
        </p:txBody>
      </p:sp>
      <p:sp>
        <p:nvSpPr>
          <p:cNvPr id="470" name="Google Shape;470;p68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71" name="Google Shape;471;p68"/>
          <p:cNvSpPr txBox="1"/>
          <p:nvPr>
            <p:ph idx="2" type="body"/>
          </p:nvPr>
        </p:nvSpPr>
        <p:spPr>
          <a:xfrm>
            <a:off x="271800" y="1143000"/>
            <a:ext cx="8622300" cy="3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Log transformations are often a good way to deal with non-regularities in your data.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This is especially common when used with your target variable.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Use the command np.log1p to transform y.  And do the following: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Check your histogram of y before and after the transformation to compare the differences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10 fold cross validation and compare your cross validated score with the original version of your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random_state = 2019 when creating training and test sets?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9"/>
          <p:cNvSpPr txBox="1"/>
          <p:nvPr>
            <p:ph type="title"/>
          </p:nvPr>
        </p:nvSpPr>
        <p:spPr>
          <a:xfrm>
            <a:off x="636600" y="1233250"/>
            <a:ext cx="7327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477" name="Google Shape;477;p69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 With Python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483" name="Google Shape;483;p70"/>
          <p:cNvSpPr txBox="1"/>
          <p:nvPr>
            <p:ph idx="1" type="body"/>
          </p:nvPr>
        </p:nvSpPr>
        <p:spPr>
          <a:xfrm>
            <a:off x="311700" y="796375"/>
            <a:ext cx="4540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Commonly used technique to curb overfitting in your models.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Does so by deliberately injecting a measured amount of bias into your model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You call bias injection a ‘penalty’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Result is that it shrinks your weights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Also known as ‘weight’ decay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Used in most algorithms that use gradient descent for optimization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7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85" name="Google Shape;4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050" y="446975"/>
            <a:ext cx="3619315" cy="3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71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92" name="Google Shape;4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9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72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99" name="Google Shape;4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73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06" name="Google Shape;50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7778"/>
            <a:ext cx="9144001" cy="26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A Regression Model</a:t>
            </a:r>
            <a:endParaRPr/>
          </a:p>
        </p:txBody>
      </p:sp>
      <p:sp>
        <p:nvSpPr>
          <p:cNvPr id="378" name="Google Shape;378;p56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5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10 Minutes and Fit a Regression Model on the bostonhousing.csv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Make sure to: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1).  Standardize your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2).  Look at your most important coefficients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3).  Get an R^2 value.  Should be 0.7406</a:t>
            </a:r>
            <a:endParaRPr/>
          </a:p>
        </p:txBody>
      </p:sp>
      <p:sp>
        <p:nvSpPr>
          <p:cNvPr id="381" name="Google Shape;381;p56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74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13" name="Google Shape;5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0950"/>
            <a:ext cx="8839200" cy="218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519" name="Google Shape;519;p75"/>
          <p:cNvSpPr txBox="1"/>
          <p:nvPr>
            <p:ph idx="1" type="body"/>
          </p:nvPr>
        </p:nvSpPr>
        <p:spPr>
          <a:xfrm>
            <a:off x="311700" y="796375"/>
            <a:ext cx="4540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The regularization parameter: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Has different names: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Alpha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Lambda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Determines the strength of your regularization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Common parameter to test in cross validation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7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21" name="Google Shape;5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050" y="446975"/>
            <a:ext cx="3619315" cy="3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6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sp>
        <p:nvSpPr>
          <p:cNvPr id="527" name="Google Shape;527;p76"/>
          <p:cNvSpPr txBox="1"/>
          <p:nvPr>
            <p:ph idx="1" type="body"/>
          </p:nvPr>
        </p:nvSpPr>
        <p:spPr>
          <a:xfrm>
            <a:off x="311700" y="796375"/>
            <a:ext cx="4813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Regression with an L2 penalty is called </a:t>
            </a: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Ridge Regression</a:t>
            </a:r>
            <a:endParaRPr i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Regression with an L1 penalty is called </a:t>
            </a: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Lasso Regression</a:t>
            </a:r>
            <a:endParaRPr i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Regularization is used on a lot of ML algorithms - basic concepts are the same throughout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Always a good idea to regularize - to not do it is usually a mistake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7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29" name="Google Shape;5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050" y="446975"/>
            <a:ext cx="3619315" cy="34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7"/>
          <p:cNvSpPr txBox="1"/>
          <p:nvPr>
            <p:ph idx="1" type="body"/>
          </p:nvPr>
        </p:nvSpPr>
        <p:spPr>
          <a:xfrm>
            <a:off x="311700" y="796375"/>
            <a:ext cx="4813800" cy="3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36" name="Google Shape;5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50" y="0"/>
            <a:ext cx="7877099" cy="466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8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Regularization Constant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78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similar manner to before, use cross validation to find the ideal value of alpha for Lasso regression.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Write down the value of alpha, as well as the r_squared value for the best model.</a:t>
            </a:r>
            <a:endParaRPr/>
          </a:p>
        </p:txBody>
      </p:sp>
      <p:sp>
        <p:nvSpPr>
          <p:cNvPr id="543" name="Google Shape;543;p78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44" name="Google Shape;544;p78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320275" y="517575"/>
            <a:ext cx="84075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CFFFE"/>
                </a:solidFill>
              </a:rPr>
              <a:t>How Do We Know Our Model Will Generalize To The Outside World?</a:t>
            </a:r>
            <a:endParaRPr>
              <a:solidFill>
                <a:srgbClr val="ECFFFE"/>
              </a:solidFill>
            </a:endParaRPr>
          </a:p>
        </p:txBody>
      </p:sp>
      <p:sp>
        <p:nvSpPr>
          <p:cNvPr id="387" name="Google Shape;387;p5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58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94" name="Google Shape;3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132" y="0"/>
            <a:ext cx="9244131" cy="55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9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406" name="Google Shape;406;p60"/>
          <p:cNvSpPr txBox="1"/>
          <p:nvPr>
            <p:ph idx="1" type="body"/>
          </p:nvPr>
        </p:nvSpPr>
        <p:spPr>
          <a:xfrm>
            <a:off x="311700" y="1023150"/>
            <a:ext cx="45408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Bias</a:t>
            </a: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refers to when your data doesn't adequately capture the information necessary to solve your problem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5969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150"/>
              <a:buFont typeface="Calibri"/>
              <a:buNone/>
            </a:pPr>
            <a:r>
              <a:t/>
            </a:r>
            <a:endParaRPr sz="115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100"/>
              </a:spcBef>
              <a:spcAft>
                <a:spcPts val="1100"/>
              </a:spcAft>
              <a:buNone/>
            </a:pPr>
            <a:r>
              <a:rPr b="1"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Variance</a:t>
            </a:r>
            <a:r>
              <a:rPr i="1"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refers to when your model mistakenly interprets random correlations as meaningful</a:t>
            </a:r>
            <a:endParaRPr sz="1800"/>
          </a:p>
        </p:txBody>
      </p:sp>
      <p:sp>
        <p:nvSpPr>
          <p:cNvPr id="407" name="Google Shape;407;p6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918175"/>
            <a:ext cx="3967800" cy="279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61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1" cy="43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2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421" name="Google Shape;421;p62"/>
          <p:cNvSpPr txBox="1"/>
          <p:nvPr>
            <p:ph idx="1" type="body"/>
          </p:nvPr>
        </p:nvSpPr>
        <p:spPr>
          <a:xfrm>
            <a:off x="311700" y="1023150"/>
            <a:ext cx="4540800" cy="34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Basic idea is simple: 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Separate your data into two groups, a “test” set and a “training” set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Test set is not touched until the very end, and is only used for final model evaluation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Training set is used for fine-tuning and evaluating your model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6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23" name="Google Shape;42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918175"/>
            <a:ext cx="3967800" cy="279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3"/>
          <p:cNvSpPr txBox="1"/>
          <p:nvPr>
            <p:ph idx="4294967295"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63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431" name="Google Shape;4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0520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